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9" r:id="rId3"/>
    <p:sldId id="257" r:id="rId4"/>
    <p:sldId id="258" r:id="rId5"/>
    <p:sldId id="264" r:id="rId6"/>
    <p:sldId id="260" r:id="rId7"/>
    <p:sldId id="278" r:id="rId8"/>
    <p:sldId id="262" r:id="rId9"/>
    <p:sldId id="268" r:id="rId10"/>
    <p:sldId id="273" r:id="rId11"/>
    <p:sldId id="277" r:id="rId12"/>
    <p:sldId id="274" r:id="rId13"/>
    <p:sldId id="269" r:id="rId14"/>
    <p:sldId id="270" r:id="rId15"/>
    <p:sldId id="275" r:id="rId1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1C1"/>
    <a:srgbClr val="9B9DCD"/>
    <a:srgbClr val="EBEEDE"/>
    <a:srgbClr val="0E2138"/>
    <a:srgbClr val="252F13"/>
    <a:srgbClr val="2B3715"/>
    <a:srgbClr val="1A210D"/>
    <a:srgbClr val="273214"/>
    <a:srgbClr val="5A77BE"/>
    <a:srgbClr val="849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39" autoAdjust="0"/>
  </p:normalViewPr>
  <p:slideViewPr>
    <p:cSldViewPr snapToGrid="0">
      <p:cViewPr varScale="1">
        <p:scale>
          <a:sx n="110" d="100"/>
          <a:sy n="110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8FF48D-12EE-418A-90FB-A167975E7343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E8553E8-240E-4049-8858-175A6F6F4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1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53E8-240E-4049-8858-175A6F6F4F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7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3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4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6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0FE29-CD8D-4FC1-9B60-120093907804}" type="datetimeFigureOut">
              <a:rPr lang="en-US" smtClean="0"/>
              <a:pPr/>
              <a:t>3/30/2016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39FB7-9B55-48BF-BD0E-857E65EF58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213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19000">
        <p:fade/>
      </p:transition>
    </mc:Choice>
    <mc:Fallback xmlns="">
      <p:transition spd="slow" advTm="19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663575"/>
            <a:ext cx="5029200" cy="1470025"/>
          </a:xfrm>
          <a:noFill/>
        </p:spPr>
        <p:txBody>
          <a:bodyPr>
            <a:normAutofit fontScale="90000"/>
          </a:bodyPr>
          <a:lstStyle/>
          <a:p>
            <a:r>
              <a:rPr lang="en-US" sz="5400" i="1" dirty="0" smtClean="0">
                <a:latin typeface="Milton MN" panose="02020500000000000000" pitchFamily="18" charset="0"/>
              </a:rPr>
              <a:t>ours of the night</a:t>
            </a:r>
            <a:endParaRPr lang="en-US" sz="5400" i="1" dirty="0">
              <a:latin typeface="Milton MN" panose="02020500000000000000" pitchFamily="18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676400" y="5164357"/>
            <a:ext cx="5181600" cy="85544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M.D. Coverley – Stephanie Strickland</a:t>
            </a:r>
            <a:endParaRPr lang="en-US" sz="2800" i="1" dirty="0">
              <a:solidFill>
                <a:schemeClr val="tx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022" y="32004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i="1" dirty="0">
                <a:solidFill>
                  <a:prstClr val="black"/>
                </a:solidFill>
                <a:latin typeface="Milton MN" panose="02020500000000000000" pitchFamily="18" charset="0"/>
              </a:rPr>
              <a:t>hours of the night</a:t>
            </a:r>
          </a:p>
        </p:txBody>
      </p:sp>
      <p:pic>
        <p:nvPicPr>
          <p:cNvPr id="14" name="121079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09600" y="6019800"/>
            <a:ext cx="45719" cy="457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0" y="2133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“</a:t>
            </a:r>
            <a:r>
              <a:rPr lang="en-US" sz="24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Under sleep, where all the waters meet . . .</a:t>
            </a:r>
            <a:r>
              <a:rPr lang="en-US" sz="2400" dirty="0">
                <a:latin typeface="Cordia New" panose="020B0304020202020204" pitchFamily="34" charset="-34"/>
                <a:cs typeface="Cordia New" panose="020B0304020202020204" pitchFamily="34" charset="-34"/>
              </a:rPr>
              <a:t>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259561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T.S. Eliot,  </a:t>
            </a:r>
            <a:r>
              <a:rPr lang="en-US" i="1" dirty="0">
                <a:latin typeface="Cordia New" panose="020B0304020202020204" pitchFamily="34" charset="-34"/>
                <a:cs typeface="Cordia New" panose="020B0304020202020204" pitchFamily="34" charset="-34"/>
              </a:rPr>
              <a:t>Marina</a:t>
            </a:r>
          </a:p>
        </p:txBody>
      </p:sp>
    </p:spTree>
    <p:extLst>
      <p:ext uri="{BB962C8B-B14F-4D97-AF65-F5344CB8AC3E}">
        <p14:creationId xmlns:p14="http://schemas.microsoft.com/office/powerpoint/2010/main" val="24628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>
        <p:fade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993850"/>
            <a:ext cx="42672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awake now . . . </a:t>
            </a:r>
            <a:endParaRPr lang="en-US" sz="3200" i="1" dirty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2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:00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Milton M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6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fad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8000" intensity="4"/>
                    </a14:imgEffect>
                    <a14:imgEffect>
                      <a14:colorTemperature colorTemp="4825"/>
                    </a14:imgEffect>
                    <a14:imgEffect>
                      <a14:saturation sat="22500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594" y="3342502"/>
            <a:ext cx="5049795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ack to sleep</a:t>
            </a:r>
            <a:endParaRPr lang="en-US" sz="3200" i="1" dirty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Milton MN" panose="02020500000000000000" pitchFamily="18" charset="0"/>
              </a:rPr>
              <a:t>3:00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Milton M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6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E6DCAC"/>
            </a:gs>
            <a:gs pos="30000">
              <a:srgbClr val="C7AC4C"/>
            </a:gs>
            <a:gs pos="71000">
              <a:srgbClr val="E6D78A"/>
            </a:gs>
            <a:gs pos="9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1676400"/>
            <a:ext cx="42672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w</a:t>
            </a:r>
            <a:r>
              <a:rPr lang="en-US" sz="3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aking again</a:t>
            </a:r>
            <a:endParaRPr lang="en-US" sz="3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18396"/>
            <a:ext cx="3237807" cy="4418801"/>
          </a:xfrm>
        </p:spPr>
      </p:pic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lton MN" panose="02020500000000000000" pitchFamily="18" charset="0"/>
              </a:rPr>
              <a:t>4</a:t>
            </a:r>
            <a:r>
              <a:rPr lang="en-US" sz="1200" dirty="0" smtClean="0">
                <a:latin typeface="Milton MN" panose="02020500000000000000" pitchFamily="18" charset="0"/>
              </a:rPr>
              <a:t>:00</a:t>
            </a:r>
            <a:endParaRPr lang="en-US" sz="1200" dirty="0">
              <a:latin typeface="Milton MN" panose="02020500000000000000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584" y="3015049"/>
            <a:ext cx="416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sky filled with light . . . high wind</a:t>
            </a:r>
          </a:p>
        </p:txBody>
      </p:sp>
      <p:pic>
        <p:nvPicPr>
          <p:cNvPr id="7" name="north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7300" y="5994231"/>
            <a:ext cx="69250" cy="6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0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>
        <p:fade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1525954" cy="1015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252F13"/>
                </a:solidFill>
                <a:latin typeface="Milton MN" panose="02020500000000000000" pitchFamily="18" charset="0"/>
                <a:cs typeface="Cordia New" panose="020B0304020202020204" pitchFamily="34" charset="-34"/>
              </a:rPr>
              <a:t>f</a:t>
            </a:r>
            <a:r>
              <a:rPr lang="en-US" sz="3200" i="1" dirty="0" smtClean="0">
                <a:solidFill>
                  <a:srgbClr val="252F13"/>
                </a:solidFill>
                <a:latin typeface="Milton MN" panose="02020500000000000000" pitchFamily="18" charset="0"/>
                <a:cs typeface="Cordia New" panose="020B0304020202020204" pitchFamily="34" charset="-34"/>
              </a:rPr>
              <a:t>ace myself</a:t>
            </a:r>
            <a:endParaRPr lang="en-US" sz="3200" i="1" dirty="0">
              <a:solidFill>
                <a:srgbClr val="252F13"/>
              </a:solidFill>
              <a:latin typeface="Milton MN" panose="02020500000000000000" pitchFamily="18" charset="0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lton MN" panose="02020500000000000000" pitchFamily="18" charset="0"/>
              </a:rPr>
              <a:t>5:00</a:t>
            </a:r>
            <a:endParaRPr lang="en-US" sz="1200" dirty="0">
              <a:latin typeface="Milton MN" panose="02020500000000000000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2631989" cy="2631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77" y="3124200"/>
            <a:ext cx="2867677" cy="1908048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756661"/>
            <a:ext cx="2819400" cy="2122714"/>
          </a:xfrm>
        </p:spPr>
      </p:pic>
    </p:spTree>
    <p:extLst>
      <p:ext uri="{BB962C8B-B14F-4D97-AF65-F5344CB8AC3E}">
        <p14:creationId xmlns:p14="http://schemas.microsoft.com/office/powerpoint/2010/main" val="4413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16000"/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87650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A210D"/>
                </a:solidFill>
                <a:latin typeface="Milton MN" panose="02020500000000000000" pitchFamily="18" charset="0"/>
              </a:rPr>
              <a:t>6:00</a:t>
            </a:r>
            <a:endParaRPr lang="en-US" sz="1200" dirty="0">
              <a:solidFill>
                <a:srgbClr val="1A210D"/>
              </a:solidFill>
              <a:latin typeface="Milton MN" panose="02020500000000000000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200400" cy="4544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436" y="2984269"/>
            <a:ext cx="46482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rgbClr val="2B3715"/>
                </a:solidFill>
                <a:latin typeface="Milton MN" panose="02020500000000000000" pitchFamily="18" charset="0"/>
                <a:cs typeface="Cordia New" panose="020B0304020202020204" pitchFamily="34" charset="-34"/>
              </a:rPr>
              <a:t> </a:t>
            </a:r>
            <a:r>
              <a:rPr lang="en-US" sz="3200" i="1" dirty="0" smtClean="0">
                <a:solidFill>
                  <a:srgbClr val="2B3715"/>
                </a:solidFill>
                <a:latin typeface="Milton MN" panose="02020500000000000000" pitchFamily="18" charset="0"/>
                <a:cs typeface="Cordia New" panose="020B0304020202020204" pitchFamily="34" charset="-34"/>
              </a:rPr>
              <a:t>  at dawn</a:t>
            </a:r>
            <a:endParaRPr lang="en-US" sz="3200" i="1" dirty="0">
              <a:solidFill>
                <a:srgbClr val="2B3715"/>
              </a:solidFill>
              <a:latin typeface="Milton MN" panose="02020500000000000000" pitchFamily="18" charset="0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4550" y="1874984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2B3715"/>
                </a:solidFill>
                <a:latin typeface="Milton MN" panose="02020500000000000000" pitchFamily="18" charset="0"/>
                <a:cs typeface="Cordia New" panose="020B0304020202020204" pitchFamily="34" charset="-34"/>
              </a:rPr>
              <a:t>rise</a:t>
            </a:r>
            <a:endParaRPr lang="en-US" sz="3200" dirty="0" smtClean="0">
              <a:latin typeface="Milton MN" panose="02020500000000000000" pitchFamily="18" charset="0"/>
            </a:endParaRPr>
          </a:p>
        </p:txBody>
      </p:sp>
      <p:pic>
        <p:nvPicPr>
          <p:cNvPr id="5" name="copper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326" y="5966613"/>
            <a:ext cx="145473" cy="1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:fade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32486" y="2040809"/>
            <a:ext cx="8229600" cy="1067831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Milton MN" panose="02020500000000000000" pitchFamily="18" charset="0"/>
              </a:rPr>
              <a:t>A</a:t>
            </a:r>
            <a:r>
              <a:rPr lang="en-US" sz="1800" dirty="0" smtClean="0">
                <a:latin typeface="Milton MN" panose="02020500000000000000" pitchFamily="18" charset="0"/>
              </a:rPr>
              <a:t> </a:t>
            </a:r>
            <a:r>
              <a:rPr lang="en-US" sz="1800" dirty="0">
                <a:latin typeface="Milton MN" panose="02020500000000000000" pitchFamily="18" charset="0"/>
              </a:rPr>
              <a:t>PowerPoint Poem</a:t>
            </a:r>
            <a:endParaRPr lang="en-US" sz="2400" dirty="0">
              <a:latin typeface="Milton MN" panose="0202050000000000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546" y="5913946"/>
            <a:ext cx="627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3612" y="3206454"/>
            <a:ext cx="466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Self Portrait 1933: Käthe Kollwitz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Sky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Photos: Keith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Cooley</a:t>
            </a:r>
          </a:p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Technical Advice: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Jules </a:t>
            </a:r>
            <a:r>
              <a:rPr lang="en-US" dirty="0" err="1">
                <a:solidFill>
                  <a:schemeClr val="tx1">
                    <a:lumMod val="8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Chatelain</a:t>
            </a:r>
            <a:endParaRPr lang="en-US" dirty="0" smtClean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1343" y="1339559"/>
            <a:ext cx="586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5400" b="1" i="1" dirty="0">
                <a:solidFill>
                  <a:prstClr val="black"/>
                </a:solidFill>
                <a:latin typeface="Milton MN" panose="02020500000000000000" pitchFamily="18" charset="0"/>
              </a:rPr>
              <a:t>hours of the night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212" y="4777946"/>
            <a:ext cx="7385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M.D. Coverley – Stephanie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Strickland</a:t>
            </a:r>
          </a:p>
          <a:p>
            <a:pPr algn="ctr"/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http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://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califia.us     http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://stephaniestrickland.com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ctr"/>
            <a:endParaRPr lang="en-US" sz="28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5214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>
                <a:lumMod val="95000"/>
                <a:lumOff val="5000"/>
              </a:schemeClr>
            </a:gs>
            <a:gs pos="37000">
              <a:srgbClr val="595959"/>
            </a:gs>
            <a:gs pos="24000">
              <a:schemeClr val="bg1">
                <a:lumMod val="75000"/>
                <a:lumOff val="25000"/>
              </a:schemeClr>
            </a:gs>
            <a:gs pos="50000">
              <a:schemeClr val="bg1">
                <a:lumMod val="93000"/>
                <a:lumOff val="7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5571"/>
            <a:ext cx="8001000" cy="2514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. . long ago most people slept in two separate intervals </a:t>
            </a:r>
            <a:endParaRPr lang="en-US" sz="2800" i="1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 each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night . . .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first sleep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after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dusk followed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by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one or two waking hours . . . then back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to bed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solidFill>
                  <a:schemeClr val="bg2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till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dawn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>
                    <a:lumMod val="75000"/>
                  </a:prstClr>
                </a:solidFill>
                <a:latin typeface="Milton MN" panose="02020500000000000000" pitchFamily="18" charset="0"/>
              </a:rPr>
              <a:t>18:00</a:t>
            </a:r>
            <a:endParaRPr lang="en-US" sz="1200" dirty="0">
              <a:solidFill>
                <a:prstClr val="white">
                  <a:lumMod val="75000"/>
                </a:prstClr>
              </a:solidFill>
              <a:latin typeface="Milton MN" panose="02020500000000000000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60" y="3547843"/>
            <a:ext cx="2356361" cy="25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55757"/>
      </p:ext>
    </p:extLst>
  </p:cSld>
  <p:clrMapOvr>
    <a:masterClrMapping/>
  </p:clrMapOvr>
  <p:transition spd="slow" advTm="1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273F66"/>
            </a:gs>
            <a:gs pos="14000">
              <a:schemeClr val="bg2">
                <a:lumMod val="50000"/>
              </a:schemeClr>
            </a:gs>
            <a:gs pos="40000">
              <a:srgbClr val="5A77BE">
                <a:alpha val="61961"/>
              </a:srgbClr>
            </a:gs>
            <a:gs pos="82000">
              <a:schemeClr val="bg2">
                <a:lumMod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. . our night hours also break</a:t>
            </a:r>
            <a:endParaRPr lang="en-US" sz="3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lton MN" panose="02020500000000000000" pitchFamily="18" charset="0"/>
              </a:rPr>
              <a:t>19:00</a:t>
            </a:r>
            <a:endParaRPr lang="en-US" sz="1200" dirty="0">
              <a:latin typeface="Milton MN" panose="02020500000000000000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59" y="2718486"/>
            <a:ext cx="2290119" cy="2290119"/>
          </a:xfrm>
        </p:spPr>
      </p:pic>
      <p:sp>
        <p:nvSpPr>
          <p:cNvPr id="5" name="TextBox 4"/>
          <p:cNvSpPr txBox="1"/>
          <p:nvPr/>
        </p:nvSpPr>
        <p:spPr>
          <a:xfrm>
            <a:off x="914400" y="2819400"/>
            <a:ext cx="2637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into many parts . . </a:t>
            </a:r>
            <a:r>
              <a:rPr lang="en-US" sz="3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</a:t>
            </a:r>
            <a:endParaRPr lang="en-US" sz="3200" dirty="0" smtClean="0">
              <a:latin typeface="Milton M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51539"/>
      </p:ext>
    </p:extLst>
  </p:cSld>
  <p:clrMapOvr>
    <a:masterClrMapping/>
  </p:clrMapOvr>
  <p:transition spd="slow" advTm="6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5867400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up the stairs</a:t>
            </a:r>
            <a:endParaRPr lang="en-US" sz="3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659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Milton MN" panose="02020500000000000000" pitchFamily="18" charset="0"/>
              </a:rPr>
              <a:t>20:00</a:t>
            </a:r>
            <a:endParaRPr lang="en-US" sz="1200" dirty="0">
              <a:latin typeface="Milton MN" panose="02020500000000000000" pitchFamily="18" charset="0"/>
            </a:endParaRPr>
          </a:p>
        </p:txBody>
      </p:sp>
      <p:pic>
        <p:nvPicPr>
          <p:cNvPr id="4" name="clay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 flipV="1">
            <a:off x="463898" y="5917068"/>
            <a:ext cx="143953" cy="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21:00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Milton MN" panose="02020500000000000000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6096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3886200"/>
            <a:ext cx="4191000" cy="11430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</a:t>
            </a:r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own the stairs</a:t>
            </a:r>
            <a:endParaRPr lang="en-US" sz="3200" i="1" dirty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3" name="downstairsnew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6441" y="5948512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89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0"/>
            <a:ext cx="31242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k</a:t>
            </a: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eep track</a:t>
            </a:r>
            <a:endParaRPr lang="en-US" sz="3600" b="1" dirty="0">
              <a:solidFill>
                <a:schemeClr val="bg1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818" y="585573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ilton MN" panose="02020500000000000000" pitchFamily="18" charset="0"/>
              </a:rPr>
              <a:t>22:00</a:t>
            </a:r>
            <a:endParaRPr lang="en-US" sz="1200" dirty="0">
              <a:solidFill>
                <a:schemeClr val="bg1">
                  <a:lumMod val="95000"/>
                  <a:lumOff val="5000"/>
                </a:schemeClr>
              </a:solidFill>
              <a:latin typeface="Milton MN" panose="02020500000000000000" pitchFamily="18" charset="0"/>
            </a:endParaRPr>
          </a:p>
        </p:txBody>
      </p:sp>
      <p:pic>
        <p:nvPicPr>
          <p:cNvPr id="5" name="Earthquak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flipH="1">
            <a:off x="569211" y="5898656"/>
            <a:ext cx="205214" cy="205214"/>
          </a:xfrm>
        </p:spPr>
      </p:pic>
      <p:sp>
        <p:nvSpPr>
          <p:cNvPr id="6" name="TextBox 5"/>
          <p:cNvSpPr txBox="1"/>
          <p:nvPr/>
        </p:nvSpPr>
        <p:spPr>
          <a:xfrm>
            <a:off x="5508024" y="232718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s</a:t>
            </a: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till undone  still undone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218" y="4038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</a:t>
            </a:r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on’t forget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762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do more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2612" y="5316947"/>
            <a:ext cx="3926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tense   alert   hard to sleep</a:t>
            </a:r>
          </a:p>
        </p:txBody>
      </p:sp>
    </p:spTree>
    <p:extLst>
      <p:ext uri="{BB962C8B-B14F-4D97-AF65-F5344CB8AC3E}">
        <p14:creationId xmlns:p14="http://schemas.microsoft.com/office/powerpoint/2010/main" val="37701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7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23:00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Milton MN" panose="02020500000000000000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746120"/>
            <a:ext cx="47758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. . in the unlit night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loosening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boundaries </a:t>
            </a: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that bind </a:t>
            </a:r>
            <a:endParaRPr lang="en-US" sz="2800" i="1" dirty="0" smtClean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   us </a:t>
            </a: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by day . . . </a:t>
            </a:r>
          </a:p>
          <a:p>
            <a:r>
              <a:rPr lang="en-US" sz="2800" b="1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endParaRPr lang="en-US" sz="2800" b="1" i="1" dirty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632" y="3780933"/>
            <a:ext cx="17700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sink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      settle</a:t>
            </a:r>
          </a:p>
        </p:txBody>
      </p:sp>
    </p:spTree>
    <p:extLst>
      <p:ext uri="{BB962C8B-B14F-4D97-AF65-F5344CB8AC3E}">
        <p14:creationId xmlns:p14="http://schemas.microsoft.com/office/powerpoint/2010/main" val="2450830585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24:00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Milton MN" panose="02020500000000000000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1981200" cy="44196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1542" y="2579416"/>
            <a:ext cx="1554891" cy="1143000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release . . . </a:t>
            </a:r>
            <a:endParaRPr lang="en-US" sz="3200" i="1" dirty="0">
              <a:solidFill>
                <a:schemeClr val="tx1">
                  <a:lumMod val="75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9340" y="2858528"/>
            <a:ext cx="112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erase</a:t>
            </a:r>
            <a:endParaRPr lang="en-US" sz="3200" dirty="0" smtClean="0">
              <a:latin typeface="Milton MN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19796"/>
      </p:ext>
    </p:extLst>
  </p:cSld>
  <p:clrMapOvr>
    <a:masterClrMapping/>
  </p:clrMapOvr>
  <p:transition spd="slow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855732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1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Milton MN" panose="02020500000000000000" pitchFamily="18" charset="0"/>
              </a:rPr>
              <a:t>:00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Milton MN" panose="02020500000000000000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5322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. . . t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hose who </a:t>
            </a: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live solely by natural light revert 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      </a:t>
            </a:r>
            <a:r>
              <a:rPr lang="en-US" sz="2800" i="1" dirty="0" smtClean="0">
                <a:solidFill>
                  <a:schemeClr val="bg1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……….</a:t>
            </a:r>
            <a:r>
              <a:rPr lang="en-US" sz="2800" i="1" dirty="0" smtClean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to </a:t>
            </a:r>
            <a:r>
              <a:rPr lang="en-US" sz="2800" i="1" dirty="0">
                <a:solidFill>
                  <a:schemeClr val="tx1">
                    <a:lumMod val="75000"/>
                  </a:schemeClr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ancient “segmented sleep” . . 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2" y="3429000"/>
            <a:ext cx="3499022" cy="2332681"/>
          </a:xfrm>
          <a:prstGeom prst="rect">
            <a:avLst/>
          </a:prstGeom>
        </p:spPr>
      </p:pic>
      <p:pic>
        <p:nvPicPr>
          <p:cNvPr id="3" name="aluminuaholq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8934" y="5960406"/>
            <a:ext cx="65013" cy="6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77231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Milton MN" panose="02020500000000000000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7844</TotalTime>
  <Words>236</Words>
  <Application>Microsoft Office PowerPoint</Application>
  <PresentationFormat>On-screen Show (4:3)</PresentationFormat>
  <Paragraphs>56</Paragraphs>
  <Slides>15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Cordia New</vt:lpstr>
      <vt:lpstr>Milton MN</vt:lpstr>
      <vt:lpstr>Office Theme</vt:lpstr>
      <vt:lpstr>ours of the night</vt:lpstr>
      <vt:lpstr>PowerPoint Presentation</vt:lpstr>
      <vt:lpstr>. . . our night hours also break</vt:lpstr>
      <vt:lpstr>up the stairs</vt:lpstr>
      <vt:lpstr>down the stairs</vt:lpstr>
      <vt:lpstr>keep track</vt:lpstr>
      <vt:lpstr>PowerPoint Presentation</vt:lpstr>
      <vt:lpstr>release . . . </vt:lpstr>
      <vt:lpstr>PowerPoint Presentation</vt:lpstr>
      <vt:lpstr>awake now . . . </vt:lpstr>
      <vt:lpstr>back to sleep</vt:lpstr>
      <vt:lpstr>waking again</vt:lpstr>
      <vt:lpstr>face myself</vt:lpstr>
      <vt:lpstr>   at dawn</vt:lpstr>
      <vt:lpstr>A PowerPoint Poem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Hours of the Night</dc:title>
  <dc:creator>Marjorie C. Luesebrink</dc:creator>
  <cp:lastModifiedBy>Marjorie Luesebrink</cp:lastModifiedBy>
  <cp:revision>390</cp:revision>
  <cp:lastPrinted>2015-04-01T17:10:28Z</cp:lastPrinted>
  <dcterms:created xsi:type="dcterms:W3CDTF">2015-03-30T21:31:50Z</dcterms:created>
  <dcterms:modified xsi:type="dcterms:W3CDTF">2016-03-30T17:00:01Z</dcterms:modified>
</cp:coreProperties>
</file>